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B9C454-835E-6D46-9AC4-FB1B2C18FD7A}" v="3" dt="2021-11-10T20:38:22.6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8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8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lina stokes" userId="64181943dac0ae29" providerId="LiveId" clId="{A76B7749-9C5B-4057-81D8-E475805A284A}"/>
    <pc:docChg chg="modSld">
      <pc:chgData name="celina stokes" userId="64181943dac0ae29" providerId="LiveId" clId="{A76B7749-9C5B-4057-81D8-E475805A284A}" dt="2021-11-10T10:55:19.504" v="24" actId="1076"/>
      <pc:docMkLst>
        <pc:docMk/>
      </pc:docMkLst>
      <pc:sldChg chg="modSp mod">
        <pc:chgData name="celina stokes" userId="64181943dac0ae29" providerId="LiveId" clId="{A76B7749-9C5B-4057-81D8-E475805A284A}" dt="2021-11-10T10:51:10.686" v="20" actId="1076"/>
        <pc:sldMkLst>
          <pc:docMk/>
          <pc:sldMk cId="852396707" sldId="260"/>
        </pc:sldMkLst>
        <pc:spChg chg="mod">
          <ac:chgData name="celina stokes" userId="64181943dac0ae29" providerId="LiveId" clId="{A76B7749-9C5B-4057-81D8-E475805A284A}" dt="2021-11-10T10:51:10.686" v="20" actId="1076"/>
          <ac:spMkLst>
            <pc:docMk/>
            <pc:sldMk cId="852396707" sldId="260"/>
            <ac:spMk id="5126" creationId="{22AF3912-CE1D-47A1-AA3E-7D004E79D96A}"/>
          </ac:spMkLst>
        </pc:spChg>
      </pc:sldChg>
      <pc:sldChg chg="modSp mod">
        <pc:chgData name="celina stokes" userId="64181943dac0ae29" providerId="LiveId" clId="{A76B7749-9C5B-4057-81D8-E475805A284A}" dt="2021-11-10T10:11:57.557" v="0" actId="255"/>
        <pc:sldMkLst>
          <pc:docMk/>
          <pc:sldMk cId="4024863392" sldId="261"/>
        </pc:sldMkLst>
        <pc:spChg chg="mod">
          <ac:chgData name="celina stokes" userId="64181943dac0ae29" providerId="LiveId" clId="{A76B7749-9C5B-4057-81D8-E475805A284A}" dt="2021-11-10T10:11:57.557" v="0" actId="255"/>
          <ac:spMkLst>
            <pc:docMk/>
            <pc:sldMk cId="4024863392" sldId="261"/>
            <ac:spMk id="2" creationId="{BD65500D-6C35-40E7-9503-3EBE734F679A}"/>
          </ac:spMkLst>
        </pc:spChg>
      </pc:sldChg>
      <pc:sldChg chg="modSp mod">
        <pc:chgData name="celina stokes" userId="64181943dac0ae29" providerId="LiveId" clId="{A76B7749-9C5B-4057-81D8-E475805A284A}" dt="2021-11-10T10:55:19.504" v="24" actId="1076"/>
        <pc:sldMkLst>
          <pc:docMk/>
          <pc:sldMk cId="2545279077" sldId="266"/>
        </pc:sldMkLst>
        <pc:spChg chg="mod">
          <ac:chgData name="celina stokes" userId="64181943dac0ae29" providerId="LiveId" clId="{A76B7749-9C5B-4057-81D8-E475805A284A}" dt="2021-11-10T10:55:19.504" v="24" actId="1076"/>
          <ac:spMkLst>
            <pc:docMk/>
            <pc:sldMk cId="2545279077" sldId="266"/>
            <ac:spMk id="4" creationId="{49D8D1B8-0EEB-483A-A555-48B0CB094CB3}"/>
          </ac:spMkLst>
        </pc:spChg>
        <pc:picChg chg="mod">
          <ac:chgData name="celina stokes" userId="64181943dac0ae29" providerId="LiveId" clId="{A76B7749-9C5B-4057-81D8-E475805A284A}" dt="2021-11-10T10:54:51.318" v="21" actId="14100"/>
          <ac:picMkLst>
            <pc:docMk/>
            <pc:sldMk cId="2545279077" sldId="266"/>
            <ac:picMk id="5" creationId="{0155A42D-30B4-4C55-9FE9-EC1ECAC4C7F8}"/>
          </ac:picMkLst>
        </pc:picChg>
      </pc:sldChg>
    </pc:docChg>
  </pc:docChgLst>
  <pc:docChgLst>
    <pc:chgData name="Ragnhild Menes" userId="7d569132-0fc7-46fd-b67f-2f4a759905a2" providerId="ADAL" clId="{A5B9C454-835E-6D46-9AC4-FB1B2C18FD7A}"/>
    <pc:docChg chg="custSel modSld">
      <pc:chgData name="Ragnhild Menes" userId="7d569132-0fc7-46fd-b67f-2f4a759905a2" providerId="ADAL" clId="{A5B9C454-835E-6D46-9AC4-FB1B2C18FD7A}" dt="2021-11-10T20:41:06.944" v="304" actId="20577"/>
      <pc:docMkLst>
        <pc:docMk/>
      </pc:docMkLst>
      <pc:sldChg chg="modSp mod">
        <pc:chgData name="Ragnhild Menes" userId="7d569132-0fc7-46fd-b67f-2f4a759905a2" providerId="ADAL" clId="{A5B9C454-835E-6D46-9AC4-FB1B2C18FD7A}" dt="2021-11-10T20:32:07.797" v="82" actId="20577"/>
        <pc:sldMkLst>
          <pc:docMk/>
          <pc:sldMk cId="1897281751" sldId="257"/>
        </pc:sldMkLst>
        <pc:spChg chg="mod">
          <ac:chgData name="Ragnhild Menes" userId="7d569132-0fc7-46fd-b67f-2f4a759905a2" providerId="ADAL" clId="{A5B9C454-835E-6D46-9AC4-FB1B2C18FD7A}" dt="2021-11-10T20:32:07.797" v="82" actId="20577"/>
          <ac:spMkLst>
            <pc:docMk/>
            <pc:sldMk cId="1897281751" sldId="257"/>
            <ac:spMk id="3" creationId="{34D03422-9E28-4E57-8753-A7C317724321}"/>
          </ac:spMkLst>
        </pc:spChg>
      </pc:sldChg>
      <pc:sldChg chg="modSp mod">
        <pc:chgData name="Ragnhild Menes" userId="7d569132-0fc7-46fd-b67f-2f4a759905a2" providerId="ADAL" clId="{A5B9C454-835E-6D46-9AC4-FB1B2C18FD7A}" dt="2021-11-10T20:34:03.810" v="99" actId="20577"/>
        <pc:sldMkLst>
          <pc:docMk/>
          <pc:sldMk cId="595543987" sldId="258"/>
        </pc:sldMkLst>
        <pc:spChg chg="mod">
          <ac:chgData name="Ragnhild Menes" userId="7d569132-0fc7-46fd-b67f-2f4a759905a2" providerId="ADAL" clId="{A5B9C454-835E-6D46-9AC4-FB1B2C18FD7A}" dt="2021-11-10T20:34:03.810" v="99" actId="20577"/>
          <ac:spMkLst>
            <pc:docMk/>
            <pc:sldMk cId="595543987" sldId="258"/>
            <ac:spMk id="3" creationId="{98F1473B-B69A-4A5D-8F79-4E01820CE286}"/>
          </ac:spMkLst>
        </pc:spChg>
      </pc:sldChg>
      <pc:sldChg chg="modSp mod">
        <pc:chgData name="Ragnhild Menes" userId="7d569132-0fc7-46fd-b67f-2f4a759905a2" providerId="ADAL" clId="{A5B9C454-835E-6D46-9AC4-FB1B2C18FD7A}" dt="2021-11-10T20:34:41.443" v="109" actId="20577"/>
        <pc:sldMkLst>
          <pc:docMk/>
          <pc:sldMk cId="970213513" sldId="259"/>
        </pc:sldMkLst>
        <pc:spChg chg="mod">
          <ac:chgData name="Ragnhild Menes" userId="7d569132-0fc7-46fd-b67f-2f4a759905a2" providerId="ADAL" clId="{A5B9C454-835E-6D46-9AC4-FB1B2C18FD7A}" dt="2021-11-10T20:34:41.443" v="109" actId="20577"/>
          <ac:spMkLst>
            <pc:docMk/>
            <pc:sldMk cId="970213513" sldId="259"/>
            <ac:spMk id="3" creationId="{B968945E-FCF9-41F7-9A1F-479B6A59CF8A}"/>
          </ac:spMkLst>
        </pc:spChg>
      </pc:sldChg>
      <pc:sldChg chg="modSp mod">
        <pc:chgData name="Ragnhild Menes" userId="7d569132-0fc7-46fd-b67f-2f4a759905a2" providerId="ADAL" clId="{A5B9C454-835E-6D46-9AC4-FB1B2C18FD7A}" dt="2021-11-10T20:35:06.143" v="122" actId="20577"/>
        <pc:sldMkLst>
          <pc:docMk/>
          <pc:sldMk cId="852396707" sldId="260"/>
        </pc:sldMkLst>
        <pc:spChg chg="mod">
          <ac:chgData name="Ragnhild Menes" userId="7d569132-0fc7-46fd-b67f-2f4a759905a2" providerId="ADAL" clId="{A5B9C454-835E-6D46-9AC4-FB1B2C18FD7A}" dt="2021-11-10T20:35:06.143" v="122" actId="20577"/>
          <ac:spMkLst>
            <pc:docMk/>
            <pc:sldMk cId="852396707" sldId="260"/>
            <ac:spMk id="5126" creationId="{22AF3912-CE1D-47A1-AA3E-7D004E79D96A}"/>
          </ac:spMkLst>
        </pc:spChg>
      </pc:sldChg>
      <pc:sldChg chg="modSp mod">
        <pc:chgData name="Ragnhild Menes" userId="7d569132-0fc7-46fd-b67f-2f4a759905a2" providerId="ADAL" clId="{A5B9C454-835E-6D46-9AC4-FB1B2C18FD7A}" dt="2021-11-10T20:35:56.728" v="138" actId="20577"/>
        <pc:sldMkLst>
          <pc:docMk/>
          <pc:sldMk cId="4024863392" sldId="261"/>
        </pc:sldMkLst>
        <pc:spChg chg="mod">
          <ac:chgData name="Ragnhild Menes" userId="7d569132-0fc7-46fd-b67f-2f4a759905a2" providerId="ADAL" clId="{A5B9C454-835E-6D46-9AC4-FB1B2C18FD7A}" dt="2021-11-10T20:35:56.728" v="138" actId="20577"/>
          <ac:spMkLst>
            <pc:docMk/>
            <pc:sldMk cId="4024863392" sldId="261"/>
            <ac:spMk id="6154" creationId="{F182C3F5-A2B3-447D-B9B9-94697F6CF24C}"/>
          </ac:spMkLst>
        </pc:spChg>
      </pc:sldChg>
      <pc:sldChg chg="modSp mod">
        <pc:chgData name="Ragnhild Menes" userId="7d569132-0fc7-46fd-b67f-2f4a759905a2" providerId="ADAL" clId="{A5B9C454-835E-6D46-9AC4-FB1B2C18FD7A}" dt="2021-11-10T20:38:22.708" v="151" actId="27636"/>
        <pc:sldMkLst>
          <pc:docMk/>
          <pc:sldMk cId="3212786817" sldId="263"/>
        </pc:sldMkLst>
        <pc:spChg chg="mod">
          <ac:chgData name="Ragnhild Menes" userId="7d569132-0fc7-46fd-b67f-2f4a759905a2" providerId="ADAL" clId="{A5B9C454-835E-6D46-9AC4-FB1B2C18FD7A}" dt="2021-11-10T20:38:22.708" v="151" actId="27636"/>
          <ac:spMkLst>
            <pc:docMk/>
            <pc:sldMk cId="3212786817" sldId="263"/>
            <ac:spMk id="7174" creationId="{8DFE3B03-F988-4101-9F9E-B4D222F5FC1A}"/>
          </ac:spMkLst>
        </pc:spChg>
      </pc:sldChg>
      <pc:sldChg chg="modSp mod">
        <pc:chgData name="Ragnhild Menes" userId="7d569132-0fc7-46fd-b67f-2f4a759905a2" providerId="ADAL" clId="{A5B9C454-835E-6D46-9AC4-FB1B2C18FD7A}" dt="2021-11-10T20:39:27.613" v="256" actId="20577"/>
        <pc:sldMkLst>
          <pc:docMk/>
          <pc:sldMk cId="2532869797" sldId="265"/>
        </pc:sldMkLst>
        <pc:spChg chg="mod">
          <ac:chgData name="Ragnhild Menes" userId="7d569132-0fc7-46fd-b67f-2f4a759905a2" providerId="ADAL" clId="{A5B9C454-835E-6D46-9AC4-FB1B2C18FD7A}" dt="2021-11-10T20:39:27.613" v="256" actId="20577"/>
          <ac:spMkLst>
            <pc:docMk/>
            <pc:sldMk cId="2532869797" sldId="265"/>
            <ac:spMk id="9226" creationId="{4FF1E6C9-5062-44A7-8109-A0744EA092F1}"/>
          </ac:spMkLst>
        </pc:spChg>
      </pc:sldChg>
      <pc:sldChg chg="modSp mod">
        <pc:chgData name="Ragnhild Menes" userId="7d569132-0fc7-46fd-b67f-2f4a759905a2" providerId="ADAL" clId="{A5B9C454-835E-6D46-9AC4-FB1B2C18FD7A}" dt="2021-11-10T20:41:06.944" v="304" actId="20577"/>
        <pc:sldMkLst>
          <pc:docMk/>
          <pc:sldMk cId="2545279077" sldId="266"/>
        </pc:sldMkLst>
        <pc:spChg chg="mod">
          <ac:chgData name="Ragnhild Menes" userId="7d569132-0fc7-46fd-b67f-2f4a759905a2" providerId="ADAL" clId="{A5B9C454-835E-6D46-9AC4-FB1B2C18FD7A}" dt="2021-11-10T20:41:06.944" v="304" actId="20577"/>
          <ac:spMkLst>
            <pc:docMk/>
            <pc:sldMk cId="2545279077" sldId="266"/>
            <ac:spMk id="4" creationId="{49D8D1B8-0EEB-483A-A555-48B0CB094CB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5F974-BD85-4DFB-AE53-E2893FA3DA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E19EB6-24BE-4441-9620-7F6E6DBC44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4B3FD-7CE8-46B4-B1D7-B17475343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E339-4BDF-4DC4-BA10-B067189D84FD}" type="datetimeFigureOut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531D09-89E6-412D-8FBE-F236B172F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4AE9A-E6C6-40B3-9C2B-A650D6529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9A09-6248-4620-8379-43EE0FBB5A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4905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D4F3C-3D2C-4451-BA30-29947C2DC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A8D9C1-032C-4075-B0FE-164F337A45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9882F-DA45-45D5-B0F9-BAF11BB63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E339-4BDF-4DC4-BA10-B067189D84FD}" type="datetimeFigureOut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E91BF-DD80-4411-B678-60294F9D7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DE645-DDCB-48D7-A693-3FC3145D0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9A09-6248-4620-8379-43EE0FBB5A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465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AED2F6-14C3-43E2-9349-BE844A5F34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26ECF2-61B4-4F56-9456-5A4988D2C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173FF-6FB3-4AD5-A422-1C5B3271C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E339-4BDF-4DC4-BA10-B067189D84FD}" type="datetimeFigureOut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55744-DD07-4ACE-ACC0-D81AC1C3F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24EB4-52FA-42AF-B01A-11C45EDC6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9A09-6248-4620-8379-43EE0FBB5A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3897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BDA04-C974-49B7-92FB-62F5F7002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F0619-661C-4EEA-952A-4E0917688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78151-C799-439E-9675-811EA2571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E339-4BDF-4DC4-BA10-B067189D84FD}" type="datetimeFigureOut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A2092-C184-4B5F-A826-5C3D4FB0D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19C7A-AD53-428F-8F37-497237222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9A09-6248-4620-8379-43EE0FBB5A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3181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D84A3-9991-4AC4-A2E4-CE605FE77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06EF5A-0511-4C4F-ADBF-237A5D5D8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B222A-AD19-4662-ADAC-6E2C63E92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E339-4BDF-4DC4-BA10-B067189D84FD}" type="datetimeFigureOut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03FBB-9067-419F-9D90-20889AB6D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C3DB4-4D5F-4112-87E5-CD49CF28D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9A09-6248-4620-8379-43EE0FBB5A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2624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E482D-A3C9-4BEA-9D9D-B532F4657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C30C6-42BB-4192-873E-FAA985023F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FACE89-CC86-4D40-A889-F23CA2170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ED1D6B-D9A4-4BF8-AE6D-6A4AD82E4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E339-4BDF-4DC4-BA10-B067189D84FD}" type="datetimeFigureOut">
              <a:rPr lang="nb-NO" smtClean="0"/>
              <a:t>10.11.2021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04390-7A6E-4526-B876-9CEBC2251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35BCED-E670-45CC-8669-98849959E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9A09-6248-4620-8379-43EE0FBB5A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0454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AE24A-0590-4FBA-B32C-68B2C7EA2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9A74E-DF8C-4985-9D65-E951CCFD8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69848C-B2BD-4D4A-865A-F6FA58C089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58F6C3-EE6E-4632-AE93-7805DB770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234110-3799-4CCC-81D9-8834A67DC8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455190-8A5F-4ECB-BAF2-8E01053FC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E339-4BDF-4DC4-BA10-B067189D84FD}" type="datetimeFigureOut">
              <a:rPr lang="nb-NO" smtClean="0"/>
              <a:t>10.11.2021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0C2254-F50C-4EB1-8909-D59D049BC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FA683F-190E-4231-BAD7-7A8789F3A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9A09-6248-4620-8379-43EE0FBB5A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7798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81CC3-D095-421C-9C6A-0704D0A9A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5C757B-6585-4126-BCBB-5E38E9D05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E339-4BDF-4DC4-BA10-B067189D84FD}" type="datetimeFigureOut">
              <a:rPr lang="nb-NO" smtClean="0"/>
              <a:t>10.11.2021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A452EA-4032-4BD7-A13E-DC28285E2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CDB0A3-9580-4D11-8CA1-4CD86277A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9A09-6248-4620-8379-43EE0FBB5A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9820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B750E1-F2A1-4F8E-8273-3C6CEDC81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E339-4BDF-4DC4-BA10-B067189D84FD}" type="datetimeFigureOut">
              <a:rPr lang="nb-NO" smtClean="0"/>
              <a:t>10.11.2021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74D049-82D6-40A6-935B-219550A1E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8ACE3-2F1B-46F7-A949-9300DFA56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9A09-6248-4620-8379-43EE0FBB5A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893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86341-FAFD-4EB4-81A7-31D70FABE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94FDF-614A-4DF0-ABAE-A8DA20E9C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DBEF2F-08C4-4DF1-AB28-0E0B166626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35275D-2A8D-486B-A90A-D6C8BCE42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E339-4BDF-4DC4-BA10-B067189D84FD}" type="datetimeFigureOut">
              <a:rPr lang="nb-NO" smtClean="0"/>
              <a:t>10.11.2021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DF1FE2-A59C-480D-B5BD-3829F3F40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0868D-5F69-46AA-BA46-9D1EC741C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9A09-6248-4620-8379-43EE0FBB5A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7317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97DF3-7599-4D86-8BC7-C34EA6A23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DF8782-82E5-45EF-B2BC-389A65BAEB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8EA-C3FD-48E6-934A-0E3C8DBC26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21B5FE-F1C1-4FD2-BAE3-9674AB2BC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E339-4BDF-4DC4-BA10-B067189D84FD}" type="datetimeFigureOut">
              <a:rPr lang="nb-NO" smtClean="0"/>
              <a:t>10.11.2021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5BB357-9D81-4823-95B7-D1836FBB7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38F7CA-37BE-4C2D-9E6F-370A97C2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9A09-6248-4620-8379-43EE0FBB5A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9427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99AFDF-1C38-42D8-B364-A21F7D30F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D5E8BD-8412-4DD8-9B64-9916980F8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506B5-E394-42F6-8EB2-0EF4DF53A8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FE339-4BDF-4DC4-BA10-B067189D84FD}" type="datetimeFigureOut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4891D-9F59-43DE-840D-C276275765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1F4A6-08F5-4C94-84F2-95FBC5B6E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A9A09-6248-4620-8379-43EE0FBB5A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3203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6708FAB-3898-47A9-B05A-AB9ECBD9E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34B3A-A04E-43B2-8BDB-EA1BBEE6E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93" y="93931"/>
            <a:ext cx="11074603" cy="963082"/>
          </a:xfrm>
        </p:spPr>
        <p:txBody>
          <a:bodyPr anchor="b">
            <a:normAutofit/>
          </a:bodyPr>
          <a:lstStyle/>
          <a:p>
            <a:r>
              <a:rPr lang="nb-NO" sz="3200" dirty="0"/>
              <a:t>Valgkomiteens innstilling, Funksjonærmøte 2021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9D8D1B8-0EEB-483A-A555-48B0CB094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692" y="1398592"/>
            <a:ext cx="8193833" cy="5140801"/>
          </a:xfrm>
        </p:spPr>
        <p:txBody>
          <a:bodyPr numCol="2" anchor="t">
            <a:noAutofit/>
          </a:bodyPr>
          <a:lstStyle/>
          <a:p>
            <a:pPr marL="0" indent="0">
              <a:buNone/>
            </a:pPr>
            <a:r>
              <a:rPr lang="nb-NO" sz="1600" b="1" dirty="0"/>
              <a:t>Styret:</a:t>
            </a:r>
          </a:p>
          <a:p>
            <a:pPr marL="0" indent="0">
              <a:buNone/>
            </a:pPr>
            <a:r>
              <a:rPr lang="nb-NO" sz="1600" i="1" dirty="0"/>
              <a:t>Styreleder:</a:t>
            </a:r>
          </a:p>
          <a:p>
            <a:pPr marL="0" indent="0">
              <a:buNone/>
            </a:pPr>
            <a:r>
              <a:rPr lang="nb-NO" sz="1600" b="1" dirty="0"/>
              <a:t>	Hans Marius </a:t>
            </a:r>
            <a:r>
              <a:rPr lang="nb-NO" sz="1600" b="1" dirty="0" err="1"/>
              <a:t>Graasvold</a:t>
            </a:r>
            <a:endParaRPr lang="nb-NO" sz="1600" b="1" dirty="0"/>
          </a:p>
          <a:p>
            <a:pPr marL="0" indent="0">
              <a:buNone/>
            </a:pPr>
            <a:r>
              <a:rPr lang="nb-NO" sz="1600" i="1" dirty="0"/>
              <a:t>Styremedlemmer: </a:t>
            </a:r>
          </a:p>
          <a:p>
            <a:pPr marL="0" indent="0">
              <a:buNone/>
            </a:pPr>
            <a:r>
              <a:rPr lang="nb-NO" sz="1600" b="1" dirty="0"/>
              <a:t>	Åge Hoffart</a:t>
            </a:r>
          </a:p>
          <a:p>
            <a:pPr marL="0" indent="0">
              <a:buNone/>
            </a:pPr>
            <a:r>
              <a:rPr lang="nb-NO" sz="1600" b="1" dirty="0"/>
              <a:t>	Frithjof Hungnes</a:t>
            </a:r>
          </a:p>
          <a:p>
            <a:pPr marL="0" indent="0">
              <a:buNone/>
            </a:pPr>
            <a:r>
              <a:rPr lang="nb-NO" sz="1600" b="1" dirty="0"/>
              <a:t>	Sigrid </a:t>
            </a:r>
            <a:r>
              <a:rPr lang="nb-NO" sz="1600" b="1" dirty="0" err="1"/>
              <a:t>Røyseng</a:t>
            </a:r>
            <a:endParaRPr lang="nb-NO" sz="1600" b="1" dirty="0"/>
          </a:p>
          <a:p>
            <a:pPr marL="0" indent="0">
              <a:buNone/>
            </a:pPr>
            <a:r>
              <a:rPr lang="nb-NO" sz="1600" b="1" dirty="0"/>
              <a:t>	</a:t>
            </a:r>
            <a:r>
              <a:rPr lang="nb-NO" sz="1600" b="1" dirty="0">
                <a:solidFill>
                  <a:srgbClr val="FF0000"/>
                </a:solidFill>
              </a:rPr>
              <a:t>Anne Katrine </a:t>
            </a:r>
            <a:r>
              <a:rPr lang="nb-NO" sz="1600" b="1" dirty="0" err="1">
                <a:solidFill>
                  <a:srgbClr val="FF0000"/>
                </a:solidFill>
              </a:rPr>
              <a:t>Førli</a:t>
            </a:r>
            <a:r>
              <a:rPr lang="nb-NO" sz="1600" b="1" dirty="0">
                <a:solidFill>
                  <a:srgbClr val="FF0000"/>
                </a:solidFill>
              </a:rPr>
              <a:t> </a:t>
            </a:r>
            <a:r>
              <a:rPr lang="nb-NO" sz="1600" dirty="0">
                <a:solidFill>
                  <a:srgbClr val="FF0000"/>
                </a:solidFill>
              </a:rPr>
              <a:t>(på valg)	</a:t>
            </a:r>
            <a:endParaRPr lang="nb-NO" sz="1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b-NO" sz="1600" b="1" dirty="0">
                <a:solidFill>
                  <a:srgbClr val="FF0000"/>
                </a:solidFill>
              </a:rPr>
              <a:t>	Anne Toril Kasin </a:t>
            </a:r>
            <a:r>
              <a:rPr lang="nb-NO" sz="1600" dirty="0">
                <a:solidFill>
                  <a:srgbClr val="FF0000"/>
                </a:solidFill>
              </a:rPr>
              <a:t>(på valg)	</a:t>
            </a:r>
            <a:endParaRPr lang="nb-NO" sz="1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b-NO" sz="1600" b="1" dirty="0">
                <a:solidFill>
                  <a:srgbClr val="FF0000"/>
                </a:solidFill>
              </a:rPr>
              <a:t>	Even Thunes Jensen </a:t>
            </a:r>
            <a:r>
              <a:rPr lang="nb-NO" sz="1600" dirty="0">
                <a:solidFill>
                  <a:srgbClr val="FF0000"/>
                </a:solidFill>
              </a:rPr>
              <a:t>(på valg)</a:t>
            </a:r>
            <a:r>
              <a:rPr lang="nb-NO" sz="1600" dirty="0"/>
              <a:t>	</a:t>
            </a:r>
            <a:endParaRPr lang="nb-NO" sz="1600" b="1" dirty="0"/>
          </a:p>
          <a:p>
            <a:pPr marL="0" indent="0">
              <a:buNone/>
            </a:pPr>
            <a:r>
              <a:rPr lang="nb-NO" sz="1600" i="1" dirty="0"/>
              <a:t>Vararepresentanter: </a:t>
            </a:r>
          </a:p>
          <a:p>
            <a:pPr marL="0" indent="0">
              <a:buNone/>
            </a:pPr>
            <a:r>
              <a:rPr lang="nb-NO" sz="1600" b="1" dirty="0"/>
              <a:t>	</a:t>
            </a:r>
            <a:r>
              <a:rPr lang="nb-NO" sz="1600" b="1" dirty="0">
                <a:solidFill>
                  <a:srgbClr val="FF0000"/>
                </a:solidFill>
              </a:rPr>
              <a:t>Johanne Revheim Nesmann </a:t>
            </a:r>
            <a:r>
              <a:rPr lang="nb-NO" sz="1600" dirty="0">
                <a:solidFill>
                  <a:srgbClr val="FF0000"/>
                </a:solidFill>
              </a:rPr>
              <a:t>(på valg)</a:t>
            </a:r>
            <a:endParaRPr lang="nb-NO" sz="1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b-NO" sz="1600" b="1" dirty="0">
                <a:solidFill>
                  <a:srgbClr val="FF0000"/>
                </a:solidFill>
              </a:rPr>
              <a:t>	Luna Lykken Wiik </a:t>
            </a:r>
            <a:r>
              <a:rPr lang="nb-NO" sz="1600" dirty="0">
                <a:solidFill>
                  <a:srgbClr val="FF0000"/>
                </a:solidFill>
              </a:rPr>
              <a:t>(på valg)</a:t>
            </a:r>
          </a:p>
          <a:p>
            <a:pPr marL="0" indent="0">
              <a:buNone/>
            </a:pPr>
            <a:endParaRPr lang="nb-NO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b-NO" sz="1600" b="1" dirty="0"/>
              <a:t>Programkomite: </a:t>
            </a:r>
          </a:p>
          <a:p>
            <a:pPr marL="0" indent="0">
              <a:buNone/>
            </a:pPr>
            <a:r>
              <a:rPr lang="nb-NO" sz="1600" i="1" dirty="0"/>
              <a:t>Leder av programkomite: </a:t>
            </a:r>
          </a:p>
          <a:p>
            <a:pPr marL="0" indent="0">
              <a:buNone/>
            </a:pPr>
            <a:r>
              <a:rPr lang="nb-NO" sz="1600" b="1" dirty="0"/>
              <a:t>	Jan Olav Styrvold</a:t>
            </a:r>
          </a:p>
          <a:p>
            <a:pPr marL="0" indent="0">
              <a:buNone/>
            </a:pPr>
            <a:r>
              <a:rPr lang="nb-NO" sz="1600" i="1" dirty="0"/>
              <a:t>Programkomitemedlemmer:</a:t>
            </a:r>
          </a:p>
          <a:p>
            <a:pPr marL="0" indent="0">
              <a:buNone/>
            </a:pPr>
            <a:r>
              <a:rPr lang="nb-NO" sz="1600" b="1" dirty="0"/>
              <a:t>	Nils Petter Mørland</a:t>
            </a:r>
          </a:p>
          <a:p>
            <a:pPr marL="0" indent="0">
              <a:buNone/>
            </a:pPr>
            <a:r>
              <a:rPr lang="nb-NO" sz="1600" b="1" dirty="0"/>
              <a:t>	Ståle Liavik Solberg</a:t>
            </a:r>
          </a:p>
          <a:p>
            <a:pPr marL="0" indent="0">
              <a:buNone/>
            </a:pPr>
            <a:r>
              <a:rPr lang="nb-NO" sz="1600" b="1" dirty="0"/>
              <a:t>	</a:t>
            </a:r>
            <a:r>
              <a:rPr lang="nb-NO" sz="1600" b="1" dirty="0">
                <a:solidFill>
                  <a:srgbClr val="FF0000"/>
                </a:solidFill>
              </a:rPr>
              <a:t>Marit Stokkenes </a:t>
            </a:r>
            <a:r>
              <a:rPr lang="nb-NO" sz="1600" dirty="0">
                <a:solidFill>
                  <a:srgbClr val="FF0000"/>
                </a:solidFill>
              </a:rPr>
              <a:t>(på valg)</a:t>
            </a:r>
            <a:endParaRPr lang="nb-NO" sz="1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b-NO" sz="1600" dirty="0"/>
          </a:p>
          <a:p>
            <a:pPr marL="0" indent="0">
              <a:buNone/>
            </a:pPr>
            <a:r>
              <a:rPr lang="nb-NO" sz="1600" b="1" dirty="0"/>
              <a:t>Valgkomite: </a:t>
            </a:r>
            <a:br>
              <a:rPr lang="nb-NO" sz="1600" b="1" dirty="0"/>
            </a:br>
            <a:r>
              <a:rPr lang="nb-NO" sz="1600" b="1" dirty="0"/>
              <a:t>	</a:t>
            </a:r>
            <a:r>
              <a:rPr lang="nb-NO" sz="1600" b="1" dirty="0">
                <a:solidFill>
                  <a:srgbClr val="FF0000"/>
                </a:solidFill>
              </a:rPr>
              <a:t>Per Erik Stokke </a:t>
            </a:r>
            <a:r>
              <a:rPr lang="nb-NO" sz="1600" dirty="0">
                <a:solidFill>
                  <a:srgbClr val="FF0000"/>
                </a:solidFill>
              </a:rPr>
              <a:t>(på valg)</a:t>
            </a:r>
            <a:endParaRPr lang="nb-NO" sz="1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b-NO" sz="1600" b="1" dirty="0">
                <a:solidFill>
                  <a:srgbClr val="FF0000"/>
                </a:solidFill>
              </a:rPr>
              <a:t>	Alfhild </a:t>
            </a:r>
            <a:r>
              <a:rPr lang="nb-NO" sz="1600" b="1" dirty="0" err="1">
                <a:solidFill>
                  <a:srgbClr val="FF0000"/>
                </a:solidFill>
              </a:rPr>
              <a:t>Skaardal</a:t>
            </a:r>
            <a:r>
              <a:rPr lang="nb-NO" sz="1600" b="1" dirty="0">
                <a:solidFill>
                  <a:srgbClr val="FF0000"/>
                </a:solidFill>
              </a:rPr>
              <a:t> </a:t>
            </a:r>
            <a:r>
              <a:rPr lang="nb-NO" sz="1600" dirty="0">
                <a:solidFill>
                  <a:srgbClr val="FF0000"/>
                </a:solidFill>
              </a:rPr>
              <a:t>(på valg)</a:t>
            </a:r>
            <a:endParaRPr lang="nb-NO" sz="1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b-NO" sz="1600" b="1" dirty="0">
                <a:solidFill>
                  <a:srgbClr val="FF0000"/>
                </a:solidFill>
              </a:rPr>
              <a:t>	Joar Bølstad </a:t>
            </a:r>
            <a:r>
              <a:rPr lang="nb-NO" sz="1600" dirty="0">
                <a:solidFill>
                  <a:srgbClr val="FF0000"/>
                </a:solidFill>
              </a:rPr>
              <a:t>(på valg)</a:t>
            </a:r>
          </a:p>
          <a:p>
            <a:pPr marL="0" indent="0">
              <a:buNone/>
            </a:pPr>
            <a:r>
              <a:rPr lang="nb-NO" sz="1600" b="1" dirty="0"/>
              <a:t>Revisor:</a:t>
            </a:r>
          </a:p>
          <a:p>
            <a:pPr marL="0" indent="0">
              <a:buNone/>
            </a:pPr>
            <a:r>
              <a:rPr lang="nb-NO" sz="1600" b="1">
                <a:solidFill>
                  <a:srgbClr val="FF0000"/>
                </a:solidFill>
              </a:rPr>
              <a:t>	Tor </a:t>
            </a:r>
            <a:r>
              <a:rPr lang="nb-NO" sz="1600" b="1" dirty="0">
                <a:solidFill>
                  <a:srgbClr val="FF0000"/>
                </a:solidFill>
              </a:rPr>
              <a:t>Erik </a:t>
            </a:r>
            <a:r>
              <a:rPr lang="nb-NO" sz="1600" b="1" dirty="0" err="1">
                <a:solidFill>
                  <a:srgbClr val="FF0000"/>
                </a:solidFill>
              </a:rPr>
              <a:t>Baksås</a:t>
            </a:r>
            <a:r>
              <a:rPr lang="nb-NO" sz="1600" b="1" dirty="0">
                <a:solidFill>
                  <a:srgbClr val="FF0000"/>
                </a:solidFill>
              </a:rPr>
              <a:t>, Ernst &amp; Young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55A42D-30B4-4C55-9FE9-EC1ECAC4C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" r="1669" b="4"/>
          <a:stretch/>
        </p:blipFill>
        <p:spPr>
          <a:xfrm>
            <a:off x="7804544" y="2133599"/>
            <a:ext cx="3591152" cy="34799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E438CA0-CB4D-4C94-8C39-9C7FC9BBE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2C05E3-84E7-4957-95EF-B471CBF71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4076698" cy="464399"/>
          </a:xfrm>
          <a:prstGeom prst="rect">
            <a:avLst/>
          </a:prstGeom>
          <a:gradFill>
            <a:gsLst>
              <a:gs pos="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79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7D2D82-1210-45C3-B6E7-DCCBF871B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nb-NO" dirty="0"/>
              <a:t>Joar Bølstad </a:t>
            </a:r>
            <a:r>
              <a:rPr lang="nb-NO" sz="2400" i="1" dirty="0"/>
              <a:t>(valgkomite)</a:t>
            </a:r>
            <a:endParaRPr lang="nb-NO" sz="2400" dirty="0"/>
          </a:p>
        </p:txBody>
      </p:sp>
      <p:sp>
        <p:nvSpPr>
          <p:cNvPr id="9226" name="Content Placeholder 9221">
            <a:extLst>
              <a:ext uri="{FF2B5EF4-FFF2-40B4-BE49-F238E27FC236}">
                <a16:creationId xmlns:a16="http://schemas.microsoft.com/office/drawing/2014/main" id="{4FF1E6C9-5062-44A7-8109-A0744EA09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r>
              <a:rPr lang="en-US" dirty="0" err="1"/>
              <a:t>Joar</a:t>
            </a:r>
            <a:r>
              <a:rPr lang="en-US" dirty="0"/>
              <a:t> har </a:t>
            </a:r>
            <a:r>
              <a:rPr lang="en-US" dirty="0" err="1"/>
              <a:t>vært</a:t>
            </a:r>
            <a:r>
              <a:rPr lang="en-US" dirty="0"/>
              <a:t> </a:t>
            </a:r>
            <a:r>
              <a:rPr lang="en-US" dirty="0" err="1"/>
              <a:t>mangeårig</a:t>
            </a:r>
            <a:r>
              <a:rPr lang="en-US" dirty="0"/>
              <a:t> </a:t>
            </a:r>
            <a:r>
              <a:rPr lang="en-US" dirty="0" err="1"/>
              <a:t>funksjonær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festivalen</a:t>
            </a:r>
            <a:r>
              <a:rPr lang="en-US" dirty="0"/>
              <a:t>, </a:t>
            </a:r>
            <a:r>
              <a:rPr lang="en-US" dirty="0" err="1"/>
              <a:t>og</a:t>
            </a:r>
            <a:r>
              <a:rPr lang="en-US" dirty="0"/>
              <a:t> har </a:t>
            </a:r>
            <a:r>
              <a:rPr lang="en-US" dirty="0" err="1"/>
              <a:t>også</a:t>
            </a:r>
            <a:r>
              <a:rPr lang="en-US" dirty="0"/>
              <a:t> </a:t>
            </a:r>
            <a:r>
              <a:rPr lang="en-US" dirty="0" err="1"/>
              <a:t>fartstid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festivalens</a:t>
            </a:r>
            <a:r>
              <a:rPr lang="en-US" dirty="0"/>
              <a:t> </a:t>
            </a:r>
            <a:r>
              <a:rPr lang="en-US" dirty="0" err="1"/>
              <a:t>styre</a:t>
            </a:r>
            <a:endParaRPr lang="en-US" dirty="0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218" name="Picture 2" descr="Profilbilde av Joar Bølstad">
            <a:extLst>
              <a:ext uri="{FF2B5EF4-FFF2-40B4-BE49-F238E27FC236}">
                <a16:creationId xmlns:a16="http://schemas.microsoft.com/office/drawing/2014/main" id="{3AA7044A-5B1C-4DCC-8631-1FAE9622DC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741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Arc 193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Logo, icon&#10;&#10;Description automatically generated">
            <a:extLst>
              <a:ext uri="{FF2B5EF4-FFF2-40B4-BE49-F238E27FC236}">
                <a16:creationId xmlns:a16="http://schemas.microsoft.com/office/drawing/2014/main" id="{D06E3502-F432-4E2B-9FDA-76316B6FEB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1" r="-4" b="4432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32869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027FB-588E-4C28-A902-CEEEEDD0F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nb-NO" dirty="0"/>
              <a:t>Anne Katrine </a:t>
            </a:r>
            <a:r>
              <a:rPr lang="nb-NO" dirty="0" err="1"/>
              <a:t>Førli</a:t>
            </a:r>
            <a:r>
              <a:rPr lang="nb-NO" dirty="0"/>
              <a:t> </a:t>
            </a:r>
            <a:r>
              <a:rPr lang="nb-NO" i="1"/>
              <a:t>(styret)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03422-9E28-4E57-8753-A7C317724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 lnSpcReduction="10000"/>
          </a:bodyPr>
          <a:lstStyle/>
          <a:p>
            <a:r>
              <a:rPr lang="nb-NO" sz="2000" dirty="0"/>
              <a:t>Erfaren journalist, har mer enn 20-års erfaring fra NRK. </a:t>
            </a:r>
          </a:p>
          <a:p>
            <a:r>
              <a:rPr lang="nb-NO" sz="2000" dirty="0"/>
              <a:t>Kjenner medie- og kommunikasjonsbransjen godt fra daglig arbeid i Dagsnytt 18, og Debatten. Har også god kjennskap til det politiske. </a:t>
            </a:r>
          </a:p>
          <a:p>
            <a:r>
              <a:rPr lang="nb-NO" sz="2000" dirty="0"/>
              <a:t>Har hatt ulike roller i NRK, både som redaksjonssjef, og som prosjektleder for store valgsendinger og nye prosjekt innenfor konstruktiv journalistikk, ble i 2022 nominert til Gullruten for årets nyvinning (</a:t>
            </a:r>
            <a:r>
              <a:rPr lang="nb-NO" sz="2000" dirty="0" err="1"/>
              <a:t>Einig</a:t>
            </a:r>
            <a:r>
              <a:rPr lang="nb-NO" sz="2000" dirty="0"/>
              <a:t>) . </a:t>
            </a:r>
          </a:p>
          <a:p>
            <a:r>
              <a:rPr lang="nb-NO" sz="2000" dirty="0"/>
              <a:t>Liker å tenke utenfor boksen. Å stille kritiske spørsmål er en del av hverdagen, og har et varmt hjerte for Kongsberg.</a:t>
            </a:r>
          </a:p>
          <a:p>
            <a:r>
              <a:rPr lang="nb-NO" sz="2000" dirty="0"/>
              <a:t>Bor i Oslo, opprinnelig fra Kongsberg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1F975220-23F6-4237-912B-4F7F217375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9" r="19738" b="-2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Arc 74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2417B69F-046D-45DA-A202-A23AB3AD27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1" r="-4" b="4432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97281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05A5F8-0902-4F9E-9B0D-B16C500F8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nb-NO" dirty="0"/>
              <a:t>Anne Toril Kasin </a:t>
            </a:r>
            <a:r>
              <a:rPr lang="nb-NO" sz="2400" i="1" dirty="0"/>
              <a:t>(styret)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1473B-B69A-4A5D-8F79-4E01820CE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r>
              <a:rPr lang="nb-NO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Bor på Kongsberg</a:t>
            </a:r>
            <a:endParaRPr lang="nb-NO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Jobber i Kongsberg IT (Kongsberg Gruppen)  med kommunikasjon og organisasjonsutvikling </a:t>
            </a:r>
            <a:endParaRPr lang="nb-NO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Har mange års erfaring fra festivalen med ulike oppgaver; styret, sponsorgruppe, </a:t>
            </a:r>
            <a:r>
              <a:rPr lang="nb-NO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Tubaloon</a:t>
            </a:r>
            <a:r>
              <a:rPr lang="nb-NO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Bebop &amp; Business mm </a:t>
            </a:r>
            <a:endParaRPr lang="nb-NO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Veldig glad i jazz </a:t>
            </a:r>
            <a:r>
              <a:rPr lang="nb-NO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og</a:t>
            </a:r>
            <a:r>
              <a:rPr lang="nb-NO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aktiv konsument av gode konserter. </a:t>
            </a:r>
            <a:endParaRPr lang="nb-NO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b-NO" sz="2400" dirty="0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Profilbilde av Anne Toril Kasin">
            <a:extLst>
              <a:ext uri="{FF2B5EF4-FFF2-40B4-BE49-F238E27FC236}">
                <a16:creationId xmlns:a16="http://schemas.microsoft.com/office/drawing/2014/main" id="{F095BB60-8137-40CC-B9D4-21F671AD56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741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Arc 138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0B6E544E-F05F-444F-8B73-907534867C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1" r="-4" b="4432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95543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540480-D20F-46DA-A41C-6B96CE0FC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nb-NO" dirty="0"/>
              <a:t>Even Thunes Jensen </a:t>
            </a:r>
            <a:r>
              <a:rPr lang="nb-NO" sz="2400" i="1" dirty="0"/>
              <a:t>(styret)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8945E-FCF9-41F7-9A1F-479B6A59C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r>
              <a:rPr lang="nb-NO" sz="1500" dirty="0"/>
              <a:t>Even er kinosjef på Krona Kino, med over 20 års erfaring fra kinobransjen, derav sju som festivalkoordinator og programsjef for Barnefilmfestivalen - et av Norges aller største kulturarrangement for barn og unge. </a:t>
            </a:r>
          </a:p>
          <a:p>
            <a:r>
              <a:rPr lang="nb-NO" sz="1500" dirty="0"/>
              <a:t>Ansvarlig for Jazzfilm-sideprogrammet 2004-2020, produsent for konsertserie under festivalen i 2018. Flittig bruker av konsertene på Mølla og Smeltehytta </a:t>
            </a:r>
          </a:p>
          <a:p>
            <a:r>
              <a:rPr lang="nb-NO" sz="1500" dirty="0"/>
              <a:t>Erfaring fra virkemiddelapparat som medarbeider i </a:t>
            </a:r>
            <a:r>
              <a:rPr lang="nb-NO" sz="1500" dirty="0" err="1"/>
              <a:t>trafo.no</a:t>
            </a:r>
            <a:r>
              <a:rPr lang="nb-NO" sz="1500" dirty="0"/>
              <a:t> og </a:t>
            </a:r>
            <a:r>
              <a:rPr lang="nb-NO" sz="1500" dirty="0" err="1"/>
              <a:t>Cultiva</a:t>
            </a:r>
            <a:r>
              <a:rPr lang="nb-NO" sz="1500" dirty="0"/>
              <a:t> Ekspress </a:t>
            </a:r>
          </a:p>
          <a:p>
            <a:r>
              <a:rPr lang="nb-NO" sz="1500" dirty="0"/>
              <a:t>God oversikt over politiske prosesser og administrasjonsnivåer innen </a:t>
            </a:r>
            <a:r>
              <a:rPr lang="nb-NO" sz="1500" dirty="0" err="1"/>
              <a:t>kultuforvaltning</a:t>
            </a:r>
            <a:r>
              <a:rPr lang="nb-NO" sz="1500" dirty="0"/>
              <a:t>. Tidligere styreleder i Sørnorsk Jazzsenter og møtende vara til styret i Norsk </a:t>
            </a:r>
            <a:r>
              <a:rPr lang="nb-NO" sz="1500" dirty="0" err="1"/>
              <a:t>Jazzforum</a:t>
            </a:r>
            <a:r>
              <a:rPr lang="nb-NO" sz="1500" dirty="0"/>
              <a:t> </a:t>
            </a:r>
          </a:p>
          <a:p>
            <a:r>
              <a:rPr lang="nb-NO" sz="1500" dirty="0"/>
              <a:t>Omfattende musikkinteresse og særlig hjerte for moderne, akustisk jazz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2D7E4789-29E8-40DB-92F8-440E2E0092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" r="1344" b="3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39" name="Arc 138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 descr="Profilbilde av Even Thunes Jensen">
            <a:extLst>
              <a:ext uri="{FF2B5EF4-FFF2-40B4-BE49-F238E27FC236}">
                <a16:creationId xmlns:a16="http://schemas.microsoft.com/office/drawing/2014/main" id="{D63C28F3-779D-4CBD-A02A-91BC8C49E5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4529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213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5B390E-A3A3-4A51-ADF2-A92F3A1BF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nb-NO" sz="3400" dirty="0"/>
              <a:t>Johanne Revheim Nesmann </a:t>
            </a:r>
            <a:r>
              <a:rPr lang="nb-NO" sz="2400" i="1" dirty="0"/>
              <a:t>(varamedlem styret) </a:t>
            </a:r>
          </a:p>
        </p:txBody>
      </p:sp>
      <p:sp>
        <p:nvSpPr>
          <p:cNvPr id="5126" name="Content Placeholder 5125">
            <a:extLst>
              <a:ext uri="{FF2B5EF4-FFF2-40B4-BE49-F238E27FC236}">
                <a16:creationId xmlns:a16="http://schemas.microsoft.com/office/drawing/2014/main" id="{22AF3912-CE1D-47A1-AA3E-7D004E79D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100" y="2089017"/>
            <a:ext cx="5092194" cy="4351338"/>
          </a:xfrm>
        </p:spPr>
        <p:txBody>
          <a:bodyPr>
            <a:normAutofit/>
          </a:bodyPr>
          <a:lstStyle/>
          <a:p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Oslo.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Jobber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innen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økonomi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og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administrasjon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Utdannet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møbelsnekker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og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advokatsekretær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Interesserer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seg for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musikk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og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håndarbeid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Vært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frivillig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festivalen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16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år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og gruppeleder for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Kaos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siden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2014. </a:t>
            </a:r>
          </a:p>
          <a:p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Vært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styret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siden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2019. </a:t>
            </a:r>
            <a:endParaRPr lang="en-US" dirty="0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Ingen bildebeskrivelse er tilgjengelig.">
            <a:extLst>
              <a:ext uri="{FF2B5EF4-FFF2-40B4-BE49-F238E27FC236}">
                <a16:creationId xmlns:a16="http://schemas.microsoft.com/office/drawing/2014/main" id="{4332AF0E-3292-4710-A6B6-F85BE47B4B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741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Arc 140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Logo, icon&#10;&#10;Description automatically generated">
            <a:extLst>
              <a:ext uri="{FF2B5EF4-FFF2-40B4-BE49-F238E27FC236}">
                <a16:creationId xmlns:a16="http://schemas.microsoft.com/office/drawing/2014/main" id="{840807C3-FC9C-4042-93BA-B33229EDFE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1" r="-4" b="4432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52396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" name="Rectangle 142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65500D-6C35-40E7-9503-3EBE734F6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nb-NO" dirty="0"/>
              <a:t>Luna Lykken Wiik </a:t>
            </a:r>
            <a:r>
              <a:rPr lang="nb-NO" sz="2400" i="1" dirty="0"/>
              <a:t>(varamedlem styret)</a:t>
            </a:r>
          </a:p>
        </p:txBody>
      </p:sp>
      <p:sp>
        <p:nvSpPr>
          <p:cNvPr id="6154" name="Content Placeholder 6149">
            <a:extLst>
              <a:ext uri="{FF2B5EF4-FFF2-40B4-BE49-F238E27FC236}">
                <a16:creationId xmlns:a16="http://schemas.microsoft.com/office/drawing/2014/main" id="{F182C3F5-A2B3-447D-B9B9-94697F6CF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 lnSpcReduction="10000"/>
          </a:bodyPr>
          <a:lstStyle/>
          <a:p>
            <a:r>
              <a:rPr lang="nb-NO" sz="1800" dirty="0">
                <a:solidFill>
                  <a:srgbClr val="000000"/>
                </a:solidFill>
                <a:effectLst/>
                <a:latin typeface="Helvetica Neue"/>
                <a:ea typeface="Calibri" panose="020F0502020204030204" pitchFamily="34" charset="0"/>
                <a:cs typeface="Calibri" panose="020F0502020204030204" pitchFamily="34" charset="0"/>
              </a:rPr>
              <a:t>Jobber på Fontenehuset Oslo sentrum, et arbeidsrettet lavterskeltilbud for mennesker med psykisk sykdom. </a:t>
            </a:r>
          </a:p>
          <a:p>
            <a:r>
              <a:rPr lang="nb-NO" sz="1800" dirty="0">
                <a:solidFill>
                  <a:srgbClr val="000000"/>
                </a:solidFill>
                <a:effectLst/>
                <a:latin typeface="Helvetica Neue"/>
                <a:ea typeface="Calibri" panose="020F0502020204030204" pitchFamily="34" charset="0"/>
                <a:cs typeface="Calibri" panose="020F0502020204030204" pitchFamily="34" charset="0"/>
              </a:rPr>
              <a:t>Før hun flyttet til Oslo tidligere i år jobbet hun som nestleder på Fontenehuset Kongsberg, og har mye erfaring med stiftelsesarbeid. </a:t>
            </a:r>
          </a:p>
          <a:p>
            <a:r>
              <a:rPr lang="nb-NO" sz="1800" dirty="0">
                <a:solidFill>
                  <a:srgbClr val="000000"/>
                </a:solidFill>
                <a:effectLst/>
                <a:latin typeface="Helvetica Neue"/>
                <a:ea typeface="Calibri" panose="020F0502020204030204" pitchFamily="34" charset="0"/>
                <a:cs typeface="Calibri" panose="020F0502020204030204" pitchFamily="34" charset="0"/>
              </a:rPr>
              <a:t>Luna var prosjektleder sammen med Eldbjørg på </a:t>
            </a:r>
            <a:r>
              <a:rPr lang="nb-NO" sz="1800" dirty="0" err="1">
                <a:solidFill>
                  <a:srgbClr val="000000"/>
                </a:solidFill>
                <a:effectLst/>
                <a:latin typeface="Helvetica Neue"/>
                <a:ea typeface="Calibri" panose="020F0502020204030204" pitchFamily="34" charset="0"/>
                <a:cs typeface="Calibri" panose="020F0502020204030204" pitchFamily="34" charset="0"/>
              </a:rPr>
              <a:t>Jazzboksen</a:t>
            </a:r>
            <a:r>
              <a:rPr lang="nb-NO" sz="1800" dirty="0">
                <a:solidFill>
                  <a:srgbClr val="000000"/>
                </a:solidFill>
                <a:effectLst/>
                <a:latin typeface="Helvetica Neue"/>
                <a:ea typeface="Calibri" panose="020F0502020204030204" pitchFamily="34" charset="0"/>
                <a:cs typeface="Calibri" panose="020F0502020204030204" pitchFamily="34" charset="0"/>
              </a:rPr>
              <a:t> helt fra samarbeidet mellom Fontenehuset og festivalen startet, med siste reis på koronautgaven i bakgården på Christians Kjeller. Hun var også prosjektleder sammen med festivalen på «</a:t>
            </a:r>
            <a:r>
              <a:rPr lang="nb-NO" sz="1800" dirty="0" err="1">
                <a:solidFill>
                  <a:srgbClr val="000000"/>
                </a:solidFill>
                <a:effectLst/>
                <a:latin typeface="Helvetica Neue"/>
                <a:ea typeface="Calibri" panose="020F0502020204030204" pitchFamily="34" charset="0"/>
                <a:cs typeface="Calibri" panose="020F0502020204030204" pitchFamily="34" charset="0"/>
              </a:rPr>
              <a:t>Jazzboksen</a:t>
            </a:r>
            <a:r>
              <a:rPr lang="nb-NO" sz="1800" dirty="0">
                <a:solidFill>
                  <a:srgbClr val="000000"/>
                </a:solidFill>
                <a:effectLst/>
                <a:latin typeface="Helvetica Neue"/>
                <a:ea typeface="Calibri" panose="020F0502020204030204" pitchFamily="34" charset="0"/>
                <a:cs typeface="Calibri" panose="020F0502020204030204" pitchFamily="34" charset="0"/>
              </a:rPr>
              <a:t> feirer jul» i fjor. </a:t>
            </a:r>
          </a:p>
          <a:p>
            <a:r>
              <a:rPr lang="nb-NO" sz="1800" dirty="0">
                <a:solidFill>
                  <a:srgbClr val="000000"/>
                </a:solidFill>
                <a:effectLst/>
                <a:latin typeface="Helvetica Neue"/>
                <a:ea typeface="Calibri" panose="020F0502020204030204" pitchFamily="34" charset="0"/>
                <a:cs typeface="Calibri" panose="020F0502020204030204" pitchFamily="34" charset="0"/>
              </a:rPr>
              <a:t>Luna elsker å leve, og fyller på med alt som finnes innenfor kulturens verden. Det går aller mest i jazzkonserter, ofte to-tre i uka. </a:t>
            </a:r>
          </a:p>
          <a:p>
            <a:r>
              <a:rPr lang="nb-NO" sz="1800" dirty="0">
                <a:solidFill>
                  <a:srgbClr val="000000"/>
                </a:solidFill>
                <a:effectLst/>
                <a:latin typeface="Helvetica Neue"/>
                <a:ea typeface="Calibri" panose="020F0502020204030204" pitchFamily="34" charset="0"/>
                <a:cs typeface="Calibri" panose="020F0502020204030204" pitchFamily="34" charset="0"/>
              </a:rPr>
              <a:t>Sitter også i styret på Energimølla. </a:t>
            </a:r>
          </a:p>
          <a:p>
            <a:endParaRPr lang="en-US" dirty="0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7" name="Bilde 1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58332C2F-4AD6-47AD-8DE0-78AED8C2EB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85" r="3" b="18588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" name="Arc 146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Logo, icon&#10;&#10;Description automatically generated">
            <a:extLst>
              <a:ext uri="{FF2B5EF4-FFF2-40B4-BE49-F238E27FC236}">
                <a16:creationId xmlns:a16="http://schemas.microsoft.com/office/drawing/2014/main" id="{CC3EA332-06D4-41C6-A767-9A7AF33395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1" r="-4" b="4432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24863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5BD179-B5C6-4D3C-B416-7D3DFD9F1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nb-NO" dirty="0"/>
              <a:t>Marit Stokkenes </a:t>
            </a:r>
            <a:r>
              <a:rPr lang="nb-NO" sz="2400" i="1" dirty="0"/>
              <a:t>(programkomite)</a:t>
            </a:r>
          </a:p>
        </p:txBody>
      </p:sp>
      <p:sp>
        <p:nvSpPr>
          <p:cNvPr id="2059" name="Content Placeholder 2058">
            <a:extLst>
              <a:ext uri="{FF2B5EF4-FFF2-40B4-BE49-F238E27FC236}">
                <a16:creationId xmlns:a16="http://schemas.microsoft.com/office/drawing/2014/main" id="{ADC7AD4D-1A3D-43FA-ACAF-7FF722A52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nb-NO" sz="2900" b="0" i="0" dirty="0">
                <a:solidFill>
                  <a:srgbClr val="333333"/>
                </a:solidFill>
                <a:effectLst/>
              </a:rPr>
              <a:t>Marit Stokkenes er fagansvarlig i ØKS (Østafjelske kompetansesenter for musikk)</a:t>
            </a:r>
          </a:p>
          <a:p>
            <a:pPr>
              <a:lnSpc>
                <a:spcPct val="120000"/>
              </a:lnSpc>
            </a:pPr>
            <a:r>
              <a:rPr lang="nb-NO" sz="2900" dirty="0">
                <a:solidFill>
                  <a:srgbClr val="333333"/>
                </a:solidFill>
              </a:rPr>
              <a:t>M</a:t>
            </a:r>
            <a:r>
              <a:rPr lang="nb-NO" sz="2900" b="0" i="0" dirty="0">
                <a:solidFill>
                  <a:srgbClr val="333333"/>
                </a:solidFill>
                <a:effectLst/>
              </a:rPr>
              <a:t>edeier i arrangørselskapet Romfarer United og koordinator for Kulturnatt Drammen. </a:t>
            </a:r>
          </a:p>
          <a:p>
            <a:pPr>
              <a:lnSpc>
                <a:spcPct val="120000"/>
              </a:lnSpc>
            </a:pPr>
            <a:r>
              <a:rPr lang="nb-NO" sz="2900" b="0" i="0" dirty="0">
                <a:solidFill>
                  <a:srgbClr val="333333"/>
                </a:solidFill>
                <a:effectLst/>
              </a:rPr>
              <a:t>Hun er medforfatter av håndboken "Mangfold i kulturlivet", og har tidligere jobbet som markedsansvarlig og prosjektleder for Interkultur (nasjonalt kompetansesenter for flerkulturell formidling) og vært markedsansvarlig på Union Scene. </a:t>
            </a:r>
          </a:p>
          <a:p>
            <a:pPr>
              <a:lnSpc>
                <a:spcPct val="120000"/>
              </a:lnSpc>
            </a:pPr>
            <a:r>
              <a:rPr lang="nb-NO" sz="2900" b="0" i="0" dirty="0">
                <a:solidFill>
                  <a:srgbClr val="333333"/>
                </a:solidFill>
                <a:effectLst/>
              </a:rPr>
              <a:t>Marit har vært med programkomitéen i Kongsberg Jazzfestival siden 2019 og er kursholder for </a:t>
            </a:r>
            <a:r>
              <a:rPr lang="nb-NO" sz="2900" b="0" i="0" dirty="0" err="1">
                <a:solidFill>
                  <a:srgbClr val="333333"/>
                </a:solidFill>
                <a:effectLst/>
              </a:rPr>
              <a:t>NKA</a:t>
            </a:r>
            <a:r>
              <a:rPr lang="nb-NO" sz="2900" b="0" i="0" dirty="0">
                <a:solidFill>
                  <a:srgbClr val="333333"/>
                </a:solidFill>
                <a:effectLst/>
              </a:rPr>
              <a:t> i temaet mangfold og publikumsutvikling</a:t>
            </a:r>
            <a:r>
              <a:rPr lang="nb-NO" b="0" i="0" dirty="0">
                <a:solidFill>
                  <a:srgbClr val="333333"/>
                </a:solidFill>
                <a:effectLst/>
              </a:rPr>
              <a:t>.</a:t>
            </a:r>
            <a:endParaRPr lang="en-US" dirty="0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Profilbilde av Marit Stokkenes">
            <a:extLst>
              <a:ext uri="{FF2B5EF4-FFF2-40B4-BE49-F238E27FC236}">
                <a16:creationId xmlns:a16="http://schemas.microsoft.com/office/drawing/2014/main" id="{1EFB8B02-AAE6-4F1A-BEEE-A86A94A36D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0" r="1" b="1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Arc 193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6" descr="Logo, icon&#10;&#10;Description automatically generated">
            <a:extLst>
              <a:ext uri="{FF2B5EF4-FFF2-40B4-BE49-F238E27FC236}">
                <a16:creationId xmlns:a16="http://schemas.microsoft.com/office/drawing/2014/main" id="{26A29E32-C40B-4A30-B7A8-BC35859BAA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1" r="-4" b="4432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96991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33B9EC-A6FD-420C-B328-B5124199B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nb-NO" dirty="0"/>
              <a:t>Per Erik Stokke </a:t>
            </a:r>
            <a:r>
              <a:rPr lang="nb-NO" sz="2400" i="1" dirty="0"/>
              <a:t>(valgkomite)</a:t>
            </a:r>
            <a:endParaRPr lang="nb-NO" sz="2400" dirty="0"/>
          </a:p>
        </p:txBody>
      </p:sp>
      <p:sp>
        <p:nvSpPr>
          <p:cNvPr id="7174" name="Content Placeholder 7173">
            <a:extLst>
              <a:ext uri="{FF2B5EF4-FFF2-40B4-BE49-F238E27FC236}">
                <a16:creationId xmlns:a16="http://schemas.microsoft.com/office/drawing/2014/main" id="{8DFE3B03-F988-4101-9F9E-B4D222F5F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Har </a:t>
            </a:r>
            <a:r>
              <a:rPr lang="nb-NO" dirty="0"/>
              <a:t>jobbet med data, utvikling og salg i Hewlett-Packard, </a:t>
            </a:r>
            <a:r>
              <a:rPr lang="nb-NO" dirty="0" err="1"/>
              <a:t>DataLine</a:t>
            </a:r>
            <a:r>
              <a:rPr lang="nb-NO" dirty="0"/>
              <a:t>, NCR, Media Craft og </a:t>
            </a:r>
            <a:r>
              <a:rPr lang="nb-NO" dirty="0" err="1"/>
              <a:t>Kbg</a:t>
            </a:r>
            <a:r>
              <a:rPr lang="nb-NO" dirty="0"/>
              <a:t>. Maritime.  Jobber nå i Kongsberg Musikkteater med AV, teknikk, billetter og rigging.</a:t>
            </a:r>
          </a:p>
          <a:p>
            <a:r>
              <a:rPr lang="nb-NO" dirty="0"/>
              <a:t>Brukt over 50 ferieuker og utallige timer som funksjonær i Kongsberg Jazzfestival helt fra min første konsert på KJF i 1968. Jobbet i Teknisk gruppe og </a:t>
            </a:r>
            <a:r>
              <a:rPr lang="nb-NO" dirty="0" err="1"/>
              <a:t>Mediagruppa</a:t>
            </a:r>
            <a:r>
              <a:rPr lang="nb-NO" dirty="0"/>
              <a:t> med PA og opptak, de siste 10 årene med </a:t>
            </a:r>
            <a:r>
              <a:rPr lang="nb-NO" dirty="0" err="1"/>
              <a:t>flerkameraopptak</a:t>
            </a:r>
            <a:r>
              <a:rPr lang="nb-NO" dirty="0"/>
              <a:t> av konserter. Vi har tusenvis av konsertopptak fra KJF som nå samles i Nasjonalbiblioteket.</a:t>
            </a:r>
          </a:p>
          <a:p>
            <a:r>
              <a:rPr lang="nb-NO" dirty="0"/>
              <a:t>Vært med i styret i Jazz </a:t>
            </a:r>
            <a:r>
              <a:rPr lang="nb-NO" dirty="0" err="1"/>
              <a:t>Evidence</a:t>
            </a:r>
            <a:r>
              <a:rPr lang="nb-NO" dirty="0"/>
              <a:t> og i Programkomiteen og Valgkomiteen i Festivalen.</a:t>
            </a:r>
          </a:p>
          <a:p>
            <a:endParaRPr lang="nb-NO" dirty="0"/>
          </a:p>
          <a:p>
            <a:endParaRPr lang="nb-NO" dirty="0"/>
          </a:p>
          <a:p>
            <a:endParaRPr lang="en-US" dirty="0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Logo, icon&#10;&#10;Description automatically generated">
            <a:extLst>
              <a:ext uri="{FF2B5EF4-FFF2-40B4-BE49-F238E27FC236}">
                <a16:creationId xmlns:a16="http://schemas.microsoft.com/office/drawing/2014/main" id="{690C9876-E213-4B40-ADE0-08405E1D0D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" r="1344" b="3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84" name="Arc 83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70" name="Picture 2" descr="Ingen bildebeskrivelse er tilgjengelig.">
            <a:extLst>
              <a:ext uri="{FF2B5EF4-FFF2-40B4-BE49-F238E27FC236}">
                <a16:creationId xmlns:a16="http://schemas.microsoft.com/office/drawing/2014/main" id="{4EF2AD37-14B7-4E27-B82A-6BFECD2769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" r="-3" b="13888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786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689436-F5F6-4E7C-9D2F-6C2F93BF3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nb-NO" dirty="0"/>
              <a:t>Alfhild </a:t>
            </a:r>
            <a:r>
              <a:rPr lang="nb-NO" dirty="0" err="1"/>
              <a:t>Skaardal</a:t>
            </a:r>
            <a:r>
              <a:rPr lang="nb-NO" dirty="0"/>
              <a:t> </a:t>
            </a:r>
            <a:r>
              <a:rPr lang="nb-NO" sz="2400" i="1" dirty="0"/>
              <a:t>(valgkomite)</a:t>
            </a:r>
            <a:endParaRPr lang="nb-NO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5A01F-E9C8-4783-AD94-FA409E258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r>
              <a:rPr lang="nb-NO" sz="2600" dirty="0"/>
              <a:t>Tidligere direktør ved Norsk Bergverksmuseum. </a:t>
            </a:r>
          </a:p>
          <a:p>
            <a:r>
              <a:rPr lang="nb-NO" sz="2600" dirty="0"/>
              <a:t>Har tidligere jobbet i offentlig kulturforvaltning i kommuner og fylkeskommune. </a:t>
            </a:r>
          </a:p>
          <a:p>
            <a:r>
              <a:rPr lang="nb-NO" sz="2600" dirty="0"/>
              <a:t>Tidligere kultursjef i Skien kommune Har hatt en rekke verv på nasjonalt nivå, </a:t>
            </a:r>
            <a:r>
              <a:rPr lang="nb-NO" sz="2600" dirty="0" err="1"/>
              <a:t>bl.a</a:t>
            </a:r>
            <a:r>
              <a:rPr lang="nb-NO" sz="2600" dirty="0"/>
              <a:t> i Norsk Kulturråd og også mangeårig leder av Statens Kunstnerstipend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B25639FD-5710-40EE-8E11-70BA34AC5E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" r="1344" b="3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39" name="Arc 138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194" name="Picture 2" descr="Ingen bildebeskrivelse er tilgjengelig.">
            <a:extLst>
              <a:ext uri="{FF2B5EF4-FFF2-40B4-BE49-F238E27FC236}">
                <a16:creationId xmlns:a16="http://schemas.microsoft.com/office/drawing/2014/main" id="{C6517937-2D13-4118-9D64-83882B0970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6" r="-3" b="9763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198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835</Words>
  <Application>Microsoft Macintosh PowerPoint</Application>
  <PresentationFormat>Widescreen</PresentationFormat>
  <Paragraphs>73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Helvetica Neue</vt:lpstr>
      <vt:lpstr>Office Theme</vt:lpstr>
      <vt:lpstr>Valgkomiteens innstilling, Funksjonærmøte 2021</vt:lpstr>
      <vt:lpstr>Anne Katrine Førli (styret)</vt:lpstr>
      <vt:lpstr>Anne Toril Kasin (styret)</vt:lpstr>
      <vt:lpstr>Even Thunes Jensen (styret)</vt:lpstr>
      <vt:lpstr>Johanne Revheim Nesmann (varamedlem styret) </vt:lpstr>
      <vt:lpstr>Luna Lykken Wiik (varamedlem styret)</vt:lpstr>
      <vt:lpstr>Marit Stokkenes (programkomite)</vt:lpstr>
      <vt:lpstr>Per Erik Stokke (valgkomite)</vt:lpstr>
      <vt:lpstr>Alfhild Skaardal (valgkomite)</vt:lpstr>
      <vt:lpstr>Joar Bølstad (valgkomite)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Valgkomiteens innstilling, Funksjonærmøte 2021</dc:title>
  <dc:creator>Celina Stokes</dc:creator>
  <cp:lastModifiedBy>Ragnhild Menes</cp:lastModifiedBy>
  <cp:revision>1</cp:revision>
  <dcterms:created xsi:type="dcterms:W3CDTF">2021-11-10T08:32:39Z</dcterms:created>
  <dcterms:modified xsi:type="dcterms:W3CDTF">2021-11-10T20:41:09Z</dcterms:modified>
</cp:coreProperties>
</file>